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6" r:id="rId2"/>
    <p:sldId id="268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5056B-A083-4E9D-92CD-3EDB269A94E1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9E4BA-5BD1-4363-837E-F66784DE02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670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0283A-11E8-4B2A-80C4-65AB5421599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260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0283A-11E8-4B2A-80C4-65AB5421599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15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Presentation 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0283A-11E8-4B2A-80C4-65AB5421599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7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Presentation content slide template – OPTION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you can choose to use this format template for the rest of your presentation but this is not mandatory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50283A-11E8-4B2A-80C4-65AB5421599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81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714A4-D04A-AA73-02DC-D80F18681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27AE52-D7B9-2B96-81E2-CD016419D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9943F-C819-D3CC-02B7-9A50BE928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4BE1-FA95-4B0E-BC71-A1927D15E71F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FEF60-B6E6-9691-4735-D87CD7A7B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412BD-F8EC-3051-6242-946ED03E3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CADE-913A-4897-B282-BFCFAB4FD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18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3EC6C-892D-0738-99EE-CEC0E7F92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A9BFA-6EC1-4F0E-E85C-EDEF74A77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B9EA3-23EA-B34F-C44F-E53FE94DD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4BE1-FA95-4B0E-BC71-A1927D15E71F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ABC00-7CFF-30DD-C749-AD7B9195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29465-9C5B-8B3E-44FA-31997628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CADE-913A-4897-B282-BFCFAB4FD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86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00268A-E69E-F2CF-7E44-CE1D91134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652E6E-7211-9E0A-6A19-D8D3C2856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6DC0C-C856-F856-E9D4-0CA8E696A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4BE1-FA95-4B0E-BC71-A1927D15E71F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BB40F-C21C-8746-62B6-35B11D96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22FBA-14BF-ED8E-CBDB-571ECC4A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CADE-913A-4897-B282-BFCFAB4FD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05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EF63F-B2EB-3939-7D43-CCFD235ED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798B6-5C0B-4846-41CE-6A4E806F5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C9379-7F22-9263-401E-C9277AA5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4BE1-FA95-4B0E-BC71-A1927D15E71F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47173-B9C8-E29F-954B-6F7A7D5CF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DC149-68CC-CCA6-5890-0191A680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CADE-913A-4897-B282-BFCFAB4FD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77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F25C7-D689-3383-28D9-2D83E271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86758-F0C5-2E0C-A2ED-17263B3BF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DA7B0-27E0-595F-7CFC-DF1D121D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4BE1-FA95-4B0E-BC71-A1927D15E71F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ECFE7-CF84-6EAA-13BA-A62F8E87E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3C0AC-961D-4D96-0E3D-0FA468A8B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CADE-913A-4897-B282-BFCFAB4FD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72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8C504-3C2C-9F4E-A4E0-96EA42D94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86DEE-3699-9DE4-1FFC-024EB72F7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33AF4-C4BF-BEBE-2E5B-DBDFE47B0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53408-F5B8-3BC2-544F-C7497B7F8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4BE1-FA95-4B0E-BC71-A1927D15E71F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EEFAB-F63D-9F04-E0B0-A572B8C4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360B8-8398-904D-280B-0AE2473F2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CADE-913A-4897-B282-BFCFAB4FD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6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CB5CE-8609-41E8-FEB3-7567216B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63A8F-D302-ED37-79CF-87E8157FA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EA8240-B39A-DBC3-A0D7-592C15EFA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6E094-86C4-909B-DE65-CC10600CC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25CFA0-2121-50CC-F2C8-4FEF3775B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1EAF29-073F-E881-D5F4-74310E2AB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4BE1-FA95-4B0E-BC71-A1927D15E71F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38887-426F-9834-67EE-2B57C2A94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CE5603-8FE3-0967-D49B-9796CD22A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CADE-913A-4897-B282-BFCFAB4FD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51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91F10-FF36-37F1-D57B-7B5EC6B42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34D56-EF92-2655-2796-D7A5E4D8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4BE1-FA95-4B0E-BC71-A1927D15E71F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DA3EB1-A63C-4ECD-DD50-1BAF59D9D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94304-C465-5E7E-0226-315ADFE5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CADE-913A-4897-B282-BFCFAB4FD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38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F75A80-F9F8-DC72-26A9-56084AF5C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4BE1-FA95-4B0E-BC71-A1927D15E71F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197DDD-9D96-9EA2-5A08-329C76193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3CD7B-1E32-A938-25A1-139FF2E4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CADE-913A-4897-B282-BFCFAB4FD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10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6EF1-EF50-AFB3-45A3-CEEF9421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FB611-F30F-3520-AAF0-9C2290A80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EF0E1-9EBC-63EC-2F5E-A0763A5BB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567BD-3428-319D-28BC-54C12760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4BE1-FA95-4B0E-BC71-A1927D15E71F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C2A57-28BF-C00B-9219-554FB11F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C9647-DEC1-8AA5-08FB-62AEBB50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CADE-913A-4897-B282-BFCFAB4FD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44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25EEA-1BA0-EE1D-1FE5-3F0BD752A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3A682-DDA9-CF47-A10F-464A8B0F88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A6824-2F54-A2E5-7811-861AB5EFC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7CD27-75B3-4F77-9BF1-73C3B8EAB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4BE1-FA95-4B0E-BC71-A1927D15E71F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93DDC-9752-AB00-587D-8666029C0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D88D3-4461-4148-BC7A-6E80FB95E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CADE-913A-4897-B282-BFCFAB4FD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81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50889F-E20A-A4FA-92B4-B64370B3D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80AF4-F4BD-031A-28F5-0825F88DC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76A94-6525-A2CA-1DE6-3EFC91B77C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4BE1-FA95-4B0E-BC71-A1927D15E71F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85BB3-2221-58EC-BB77-1A6CDA12C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67C79-FC04-9231-43EF-E6AA61B6F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7CADE-913A-4897-B282-BFCFAB4FD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56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D7BE51-DE92-3291-BCDF-CD4E1C44AF73}"/>
              </a:ext>
            </a:extLst>
          </p:cNvPr>
          <p:cNvSpPr/>
          <p:nvPr/>
        </p:nvSpPr>
        <p:spPr>
          <a:xfrm>
            <a:off x="0" y="-18704"/>
            <a:ext cx="12192000" cy="5129184"/>
          </a:xfrm>
          <a:prstGeom prst="rect">
            <a:avLst/>
          </a:prstGeom>
          <a:solidFill>
            <a:srgbClr val="1682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8D27F2-35EA-5834-B92A-F17145BEC2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3" b="22840"/>
          <a:stretch/>
        </p:blipFill>
        <p:spPr>
          <a:xfrm>
            <a:off x="269806" y="5426904"/>
            <a:ext cx="2845928" cy="11266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34840E-1935-D82A-8CB0-CA723CCD2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2217" y="-21516"/>
            <a:ext cx="7772399" cy="55979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244AD4-6677-8802-2E59-532E928CEF0A}"/>
              </a:ext>
            </a:extLst>
          </p:cNvPr>
          <p:cNvSpPr txBox="1"/>
          <p:nvPr/>
        </p:nvSpPr>
        <p:spPr>
          <a:xfrm>
            <a:off x="501623" y="1645920"/>
            <a:ext cx="4145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effectLst/>
              </a:rPr>
              <a:t>Save the date for the World Muscle Society Pre-Congress Teaching Course in Charleston, South Carolina, USA.</a:t>
            </a:r>
          </a:p>
          <a:p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95910C-39E8-8F41-13F0-26C670E670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r="5270"/>
          <a:stretch/>
        </p:blipFill>
        <p:spPr>
          <a:xfrm>
            <a:off x="9186835" y="5261571"/>
            <a:ext cx="2574264" cy="145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82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03D46E-A207-6658-C22F-DEF8738E14DF}"/>
              </a:ext>
            </a:extLst>
          </p:cNvPr>
          <p:cNvSpPr/>
          <p:nvPr/>
        </p:nvSpPr>
        <p:spPr>
          <a:xfrm>
            <a:off x="0" y="-18706"/>
            <a:ext cx="12192000" cy="5129184"/>
          </a:xfrm>
          <a:prstGeom prst="rect">
            <a:avLst/>
          </a:prstGeom>
          <a:solidFill>
            <a:srgbClr val="1682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9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67CBA9-DC9E-5CDD-E386-E8DC027604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t="18272" r="10830" b="18273"/>
          <a:stretch/>
        </p:blipFill>
        <p:spPr>
          <a:xfrm>
            <a:off x="9347930" y="5297812"/>
            <a:ext cx="2574264" cy="14573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8D27F2-35EA-5834-B92A-F17145BEC2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3" b="22840"/>
          <a:stretch/>
        </p:blipFill>
        <p:spPr>
          <a:xfrm>
            <a:off x="269806" y="5426904"/>
            <a:ext cx="2845928" cy="11266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244AD4-6677-8802-2E59-532E928CEF0A}"/>
              </a:ext>
            </a:extLst>
          </p:cNvPr>
          <p:cNvSpPr txBox="1"/>
          <p:nvPr/>
        </p:nvSpPr>
        <p:spPr>
          <a:xfrm>
            <a:off x="561257" y="1553154"/>
            <a:ext cx="54486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0" i="0" u="none" strike="noStrike" dirty="0">
                <a:solidFill>
                  <a:schemeClr val="bg1"/>
                </a:solidFill>
                <a:effectLst/>
                <a:latin typeface="Figtree"/>
              </a:rPr>
              <a:t>See you in </a:t>
            </a:r>
          </a:p>
          <a:p>
            <a:r>
              <a:rPr lang="en-GB" sz="9000" b="0" i="0" u="none" strike="noStrike" dirty="0">
                <a:solidFill>
                  <a:schemeClr val="bg1"/>
                </a:solidFill>
                <a:effectLst/>
                <a:latin typeface="Figtree"/>
              </a:rPr>
              <a:t>Charleston</a:t>
            </a:r>
            <a:endParaRPr lang="en-US" sz="9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E92319-5C06-8317-4537-6D641B97D2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 t="11710" r="14416" b="15422"/>
          <a:stretch/>
        </p:blipFill>
        <p:spPr>
          <a:xfrm>
            <a:off x="4293704" y="-18705"/>
            <a:ext cx="7898296" cy="5129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D3FB8A-D8E2-B1C3-D219-F17C635648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1" t="10715" r="22760" b="10575"/>
          <a:stretch/>
        </p:blipFill>
        <p:spPr>
          <a:xfrm>
            <a:off x="7996624" y="576117"/>
            <a:ext cx="3925570" cy="393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89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D7BE51-DE92-3291-BCDF-CD4E1C44AF73}"/>
              </a:ext>
            </a:extLst>
          </p:cNvPr>
          <p:cNvSpPr/>
          <p:nvPr/>
        </p:nvSpPr>
        <p:spPr>
          <a:xfrm>
            <a:off x="0" y="-18704"/>
            <a:ext cx="12192000" cy="5129184"/>
          </a:xfrm>
          <a:prstGeom prst="rect">
            <a:avLst/>
          </a:prstGeom>
          <a:solidFill>
            <a:srgbClr val="1682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6829A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84D3BA-6DDB-437D-BD8F-BDF2A246D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060" y="1557632"/>
            <a:ext cx="9707880" cy="1909763"/>
          </a:xfrm>
        </p:spPr>
        <p:txBody>
          <a:bodyPr anchor="ctr"/>
          <a:lstStyle/>
          <a:p>
            <a:r>
              <a:rPr lang="en-GB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23AA9A-3BA0-437C-B28B-C316B2374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060" y="3602038"/>
            <a:ext cx="9707880" cy="165576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 name, affiliation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91" y="224183"/>
            <a:ext cx="1866618" cy="756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5C8650-6A20-386D-B296-79C338271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r="5270"/>
          <a:stretch/>
        </p:blipFill>
        <p:spPr>
          <a:xfrm>
            <a:off x="9241220" y="5300368"/>
            <a:ext cx="2574264" cy="1457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3FE4C8-0072-AE0B-8D42-A531F0820095}"/>
              </a:ext>
            </a:extLst>
          </p:cNvPr>
          <p:cNvSpPr txBox="1"/>
          <p:nvPr/>
        </p:nvSpPr>
        <p:spPr>
          <a:xfrm>
            <a:off x="376516" y="5353367"/>
            <a:ext cx="60242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6829A"/>
                </a:solidFill>
                <a:effectLst/>
              </a:rPr>
              <a:t>The Pre-Congress </a:t>
            </a:r>
          </a:p>
          <a:p>
            <a:r>
              <a:rPr lang="en-GB" sz="4000" b="1" dirty="0">
                <a:solidFill>
                  <a:srgbClr val="16829A"/>
                </a:solidFill>
                <a:effectLst/>
              </a:rPr>
              <a:t>Teaching Course</a:t>
            </a:r>
            <a:endParaRPr lang="en-GB" sz="4000" dirty="0">
              <a:solidFill>
                <a:srgbClr val="16829A"/>
              </a:solidFill>
              <a:effectLst/>
            </a:endParaRPr>
          </a:p>
          <a:p>
            <a:endParaRPr lang="en-US" sz="4000" dirty="0">
              <a:solidFill>
                <a:srgbClr val="1682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22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4D3BA-6DDB-437D-BD8F-BDF2A246D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220" y="1264920"/>
            <a:ext cx="9433560" cy="1389843"/>
          </a:xfrm>
        </p:spPr>
        <p:txBody>
          <a:bodyPr anchor="ctr"/>
          <a:lstStyle/>
          <a:p>
            <a:pPr algn="l"/>
            <a:endParaRPr lang="en-GB" dirty="0">
              <a:solidFill>
                <a:srgbClr val="82027E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23AA9A-3BA0-437C-B28B-C316B2374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219" y="2853136"/>
            <a:ext cx="9433559" cy="2285359"/>
          </a:xfrm>
        </p:spPr>
        <p:txBody>
          <a:bodyPr/>
          <a:lstStyle/>
          <a:p>
            <a:pPr algn="l"/>
            <a:endParaRPr lang="en-GB" dirty="0">
              <a:solidFill>
                <a:srgbClr val="024D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03386" cy="6858000"/>
          </a:xfrm>
          <a:prstGeom prst="rect">
            <a:avLst/>
          </a:prstGeom>
          <a:solidFill>
            <a:srgbClr val="168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301" y="276671"/>
            <a:ext cx="1665134" cy="684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0BAFCD-0280-6D44-C443-3AE80275E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r="5270"/>
          <a:stretch/>
        </p:blipFill>
        <p:spPr>
          <a:xfrm>
            <a:off x="9278171" y="5278448"/>
            <a:ext cx="2574264" cy="1457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330781-437A-C9BD-4CD2-ED656702D923}"/>
              </a:ext>
            </a:extLst>
          </p:cNvPr>
          <p:cNvSpPr txBox="1"/>
          <p:nvPr/>
        </p:nvSpPr>
        <p:spPr>
          <a:xfrm>
            <a:off x="1258643" y="6027003"/>
            <a:ext cx="6024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6829A"/>
                </a:solidFill>
                <a:effectLst/>
              </a:rPr>
              <a:t>The Pre-Congress Teaching Course</a:t>
            </a:r>
            <a:endParaRPr lang="en-GB" sz="2400" dirty="0">
              <a:solidFill>
                <a:srgbClr val="16829A"/>
              </a:solidFill>
              <a:effectLst/>
            </a:endParaRPr>
          </a:p>
          <a:p>
            <a:endParaRPr lang="en-US" sz="2400" dirty="0">
              <a:solidFill>
                <a:srgbClr val="1682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876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Widescreen</PresentationFormat>
  <Paragraphs>15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Figtree</vt:lpstr>
      <vt:lpstr>Open Sans</vt:lpstr>
      <vt:lpstr>Open Sans SemiBold</vt:lpstr>
      <vt:lpstr>Office Theme</vt:lpstr>
      <vt:lpstr>PowerPoint Presentation</vt:lpstr>
      <vt:lpstr>PowerPoint Presentation</vt:lpstr>
      <vt:lpstr>Presentation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Beach</dc:creator>
  <cp:lastModifiedBy>Clare Beach</cp:lastModifiedBy>
  <cp:revision>1</cp:revision>
  <dcterms:created xsi:type="dcterms:W3CDTF">2023-05-18T07:32:14Z</dcterms:created>
  <dcterms:modified xsi:type="dcterms:W3CDTF">2023-05-18T07:32:36Z</dcterms:modified>
</cp:coreProperties>
</file>